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9" r:id="rId2"/>
    <p:sldId id="407" r:id="rId3"/>
    <p:sldId id="303" r:id="rId4"/>
    <p:sldId id="444" r:id="rId5"/>
    <p:sldId id="408" r:id="rId6"/>
    <p:sldId id="306" r:id="rId7"/>
    <p:sldId id="305" r:id="rId8"/>
    <p:sldId id="425" r:id="rId9"/>
    <p:sldId id="426" r:id="rId10"/>
    <p:sldId id="419" r:id="rId11"/>
    <p:sldId id="446" r:id="rId12"/>
    <p:sldId id="445" r:id="rId13"/>
    <p:sldId id="448" r:id="rId14"/>
    <p:sldId id="449" r:id="rId15"/>
    <p:sldId id="450" r:id="rId16"/>
    <p:sldId id="451" r:id="rId17"/>
    <p:sldId id="452" r:id="rId18"/>
    <p:sldId id="441" r:id="rId19"/>
    <p:sldId id="409" r:id="rId20"/>
    <p:sldId id="412" r:id="rId21"/>
    <p:sldId id="453" r:id="rId22"/>
    <p:sldId id="443" r:id="rId23"/>
    <p:sldId id="454" r:id="rId24"/>
    <p:sldId id="469" r:id="rId25"/>
    <p:sldId id="420" r:id="rId26"/>
    <p:sldId id="455" r:id="rId27"/>
    <p:sldId id="417" r:id="rId28"/>
    <p:sldId id="456" r:id="rId29"/>
    <p:sldId id="424" r:id="rId30"/>
    <p:sldId id="457" r:id="rId31"/>
    <p:sldId id="421" r:id="rId32"/>
    <p:sldId id="458" r:id="rId33"/>
    <p:sldId id="423" r:id="rId34"/>
    <p:sldId id="460" r:id="rId35"/>
    <p:sldId id="459" r:id="rId36"/>
    <p:sldId id="461" r:id="rId37"/>
    <p:sldId id="470" r:id="rId38"/>
    <p:sldId id="462" r:id="rId39"/>
    <p:sldId id="463" r:id="rId40"/>
    <p:sldId id="464" r:id="rId41"/>
    <p:sldId id="471" r:id="rId42"/>
    <p:sldId id="465" r:id="rId43"/>
    <p:sldId id="466" r:id="rId44"/>
    <p:sldId id="467" r:id="rId45"/>
    <p:sldId id="468" r:id="rId46"/>
    <p:sldId id="472" r:id="rId47"/>
    <p:sldId id="473" r:id="rId48"/>
    <p:sldId id="475" r:id="rId49"/>
    <p:sldId id="474" r:id="rId50"/>
    <p:sldId id="476" r:id="rId51"/>
    <p:sldId id="493" r:id="rId52"/>
    <p:sldId id="477" r:id="rId53"/>
    <p:sldId id="479" r:id="rId54"/>
    <p:sldId id="478" r:id="rId55"/>
    <p:sldId id="480" r:id="rId56"/>
    <p:sldId id="481" r:id="rId57"/>
    <p:sldId id="482" r:id="rId58"/>
    <p:sldId id="484" r:id="rId59"/>
    <p:sldId id="486" r:id="rId60"/>
    <p:sldId id="485" r:id="rId61"/>
    <p:sldId id="487" r:id="rId62"/>
    <p:sldId id="488" r:id="rId63"/>
    <p:sldId id="489" r:id="rId64"/>
    <p:sldId id="494" r:id="rId65"/>
    <p:sldId id="490" r:id="rId66"/>
    <p:sldId id="491" r:id="rId67"/>
    <p:sldId id="492" r:id="rId68"/>
    <p:sldId id="416" r:id="rId69"/>
    <p:sldId id="442" r:id="rId70"/>
    <p:sldId id="422" r:id="rId71"/>
    <p:sldId id="430" r:id="rId72"/>
    <p:sldId id="427" r:id="rId73"/>
    <p:sldId id="428" r:id="rId74"/>
    <p:sldId id="429" r:id="rId75"/>
    <p:sldId id="439" r:id="rId76"/>
    <p:sldId id="440" r:id="rId77"/>
    <p:sldId id="431" r:id="rId78"/>
    <p:sldId id="432" r:id="rId79"/>
    <p:sldId id="434" r:id="rId80"/>
    <p:sldId id="435" r:id="rId81"/>
    <p:sldId id="436" r:id="rId82"/>
    <p:sldId id="437" r:id="rId83"/>
    <p:sldId id="263" r:id="rId84"/>
    <p:sldId id="410" r:id="rId85"/>
    <p:sldId id="270" r:id="rId86"/>
    <p:sldId id="411" r:id="rId87"/>
    <p:sldId id="413" r:id="rId88"/>
    <p:sldId id="414" r:id="rId89"/>
    <p:sldId id="415" r:id="rId90"/>
    <p:sldId id="418" r:id="rId91"/>
    <p:sldId id="391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7C1F5-C894-2047-8A18-F4CC172F8804}">
          <p14:sldIdLst>
            <p14:sldId id="259"/>
            <p14:sldId id="407"/>
            <p14:sldId id="303"/>
            <p14:sldId id="444"/>
            <p14:sldId id="408"/>
            <p14:sldId id="306"/>
            <p14:sldId id="305"/>
            <p14:sldId id="425"/>
            <p14:sldId id="426"/>
            <p14:sldId id="419"/>
            <p14:sldId id="446"/>
            <p14:sldId id="445"/>
            <p14:sldId id="448"/>
          </p14:sldIdLst>
        </p14:section>
        <p14:section name="Part 0" id="{7084C033-A725-4844-9452-153CB4A9CD70}">
          <p14:sldIdLst>
            <p14:sldId id="449"/>
            <p14:sldId id="450"/>
            <p14:sldId id="451"/>
            <p14:sldId id="452"/>
          </p14:sldIdLst>
        </p14:section>
        <p14:section name="Part 1" id="{8A484A26-A2AC-3A46-BBFA-01A1C2093A42}">
          <p14:sldIdLst>
            <p14:sldId id="441"/>
            <p14:sldId id="409"/>
            <p14:sldId id="412"/>
            <p14:sldId id="453"/>
            <p14:sldId id="443"/>
            <p14:sldId id="454"/>
            <p14:sldId id="469"/>
            <p14:sldId id="420"/>
            <p14:sldId id="455"/>
            <p14:sldId id="417"/>
            <p14:sldId id="456"/>
            <p14:sldId id="424"/>
            <p14:sldId id="457"/>
            <p14:sldId id="421"/>
            <p14:sldId id="458"/>
            <p14:sldId id="423"/>
            <p14:sldId id="460"/>
            <p14:sldId id="459"/>
            <p14:sldId id="461"/>
            <p14:sldId id="470"/>
            <p14:sldId id="462"/>
            <p14:sldId id="463"/>
            <p14:sldId id="464"/>
            <p14:sldId id="471"/>
            <p14:sldId id="465"/>
            <p14:sldId id="466"/>
            <p14:sldId id="467"/>
            <p14:sldId id="468"/>
          </p14:sldIdLst>
        </p14:section>
        <p14:section name="Part 2" id="{C6580853-8281-FB4B-81A9-E1E097EE53C1}">
          <p14:sldIdLst>
            <p14:sldId id="472"/>
            <p14:sldId id="473"/>
            <p14:sldId id="475"/>
            <p14:sldId id="474"/>
            <p14:sldId id="476"/>
            <p14:sldId id="493"/>
            <p14:sldId id="477"/>
            <p14:sldId id="479"/>
            <p14:sldId id="478"/>
            <p14:sldId id="480"/>
            <p14:sldId id="481"/>
            <p14:sldId id="482"/>
            <p14:sldId id="484"/>
            <p14:sldId id="486"/>
            <p14:sldId id="485"/>
            <p14:sldId id="487"/>
            <p14:sldId id="488"/>
            <p14:sldId id="489"/>
            <p14:sldId id="494"/>
            <p14:sldId id="490"/>
          </p14:sldIdLst>
        </p14:section>
        <p14:section name="Part 3" id="{4526F88D-23E8-E74D-BC44-EB5819096AF5}">
          <p14:sldIdLst>
            <p14:sldId id="491"/>
            <p14:sldId id="492"/>
          </p14:sldIdLst>
        </p14:section>
        <p14:section name="other" id="{29268416-0E75-0B40-A518-5069EF2F4C7F}">
          <p14:sldIdLst>
            <p14:sldId id="416"/>
            <p14:sldId id="442"/>
            <p14:sldId id="422"/>
            <p14:sldId id="430"/>
            <p14:sldId id="427"/>
            <p14:sldId id="428"/>
            <p14:sldId id="429"/>
            <p14:sldId id="439"/>
            <p14:sldId id="440"/>
            <p14:sldId id="431"/>
            <p14:sldId id="432"/>
            <p14:sldId id="434"/>
            <p14:sldId id="435"/>
            <p14:sldId id="436"/>
            <p14:sldId id="437"/>
            <p14:sldId id="263"/>
            <p14:sldId id="410"/>
            <p14:sldId id="270"/>
            <p14:sldId id="411"/>
            <p14:sldId id="413"/>
            <p14:sldId id="414"/>
            <p14:sldId id="415"/>
            <p14:sldId id="418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A10"/>
    <a:srgbClr val="008000"/>
    <a:srgbClr val="FFFF00"/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94822"/>
  </p:normalViewPr>
  <p:slideViewPr>
    <p:cSldViewPr snapToGrid="0">
      <p:cViewPr>
        <p:scale>
          <a:sx n="170" d="100"/>
          <a:sy n="170" d="100"/>
        </p:scale>
        <p:origin x="2176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59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CC67-5AF2-80EA-435D-C9A98E74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E1DC3-0379-D055-6C38-BC8E79AA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FD02A-9746-FBA7-C671-08363D262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4B97-7567-685E-5AC6-BB488601F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3688-70AE-5245-DCAD-9D33FE1E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C5E88-4618-F6BD-790F-C308A024B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9A52E-E83A-AA53-510A-A9840927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8A8F-00C4-67AC-F1B4-F0996C7D8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EA30-5AC5-2E63-CA3C-E188A556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1189-CA06-653B-B7B7-D61C9295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2" y="289028"/>
            <a:ext cx="10186630" cy="62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8A382-B366-4DFD-B4DE-3DB3D087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200656"/>
            <a:ext cx="6973529" cy="425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467B4-6A2C-F5B0-515C-3191667D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9" y="2255360"/>
            <a:ext cx="6883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7A2E-EF83-A9F6-C867-D9428E66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E071A-93B9-7D61-0415-9EC8030A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342" y="450717"/>
            <a:ext cx="6973529" cy="375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BBC47-3EF8-E7FD-83AF-FF404E22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5532" y="2255360"/>
            <a:ext cx="3244593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E1EA-F2AE-F49E-8848-193DA640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04504-0492-9B71-9B23-177F870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E09AFD7-EAE2-ED77-ED06-53260809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9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35CC39-F80E-DD46-1F2E-F6EE5442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0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0911-A704-AABC-9996-BC3DD76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9B607E-FDC9-D2FE-E280-58E8406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-11257937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D6F4E-7C09-8E36-B62D-6C2027FE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5" y="481167"/>
            <a:ext cx="2901541" cy="5450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D0570-3F18-9785-2C7A-072FFB04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382844"/>
            <a:ext cx="4315926" cy="5659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32E44-F535-3F9C-8605-AB1D14883607}"/>
              </a:ext>
            </a:extLst>
          </p:cNvPr>
          <p:cNvGrpSpPr/>
          <p:nvPr/>
        </p:nvGrpSpPr>
        <p:grpSpPr>
          <a:xfrm>
            <a:off x="480755" y="226142"/>
            <a:ext cx="3078522" cy="6007510"/>
            <a:chOff x="480755" y="226142"/>
            <a:chExt cx="3078522" cy="60075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6A256B-FC2A-5E14-372D-49595463398F}"/>
                </a:ext>
              </a:extLst>
            </p:cNvPr>
            <p:cNvCxnSpPr>
              <a:cxnSpLocks/>
            </p:cNvCxnSpPr>
            <p:nvPr/>
          </p:nvCxnSpPr>
          <p:spPr>
            <a:xfrm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E6F2F0-087C-51BA-E3C9-D6D1685D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" y="264942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(Hack + Ikea)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3D6B2-7B09-7F9C-25BA-799658F57A23}"/>
              </a:ext>
            </a:extLst>
          </p:cNvPr>
          <p:cNvSpPr txBox="1"/>
          <p:nvPr/>
        </p:nvSpPr>
        <p:spPr>
          <a:xfrm>
            <a:off x="727587" y="2143433"/>
            <a:ext cx="10068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nk Free" panose="03080402000500000000" pitchFamily="66" charset="0"/>
              </a:rPr>
              <a:t>“All the stuff to </a:t>
            </a:r>
          </a:p>
          <a:p>
            <a:pPr algn="ctr"/>
            <a:r>
              <a:rPr lang="en-US" sz="4000" dirty="0">
                <a:latin typeface="Ink Free" panose="03080402000500000000" pitchFamily="66" charset="0"/>
              </a:rPr>
              <a:t>get computers to do stuff, </a:t>
            </a:r>
            <a:br>
              <a:rPr lang="en-US" sz="4000" dirty="0">
                <a:latin typeface="Ink Free" panose="03080402000500000000" pitchFamily="66" charset="0"/>
              </a:rPr>
            </a:br>
            <a:r>
              <a:rPr lang="en-US" sz="4000" dirty="0">
                <a:latin typeface="Ink Free" panose="03080402000500000000" pitchFamily="66" charset="0"/>
              </a:rPr>
              <a:t>other than the coding…”</a:t>
            </a:r>
          </a:p>
          <a:p>
            <a:pPr algn="r"/>
            <a:r>
              <a:rPr lang="en-US" sz="4000" dirty="0">
                <a:latin typeface="Ink Free" panose="03080402000500000000" pitchFamily="66" charset="0"/>
              </a:rPr>
              <a:t>- Jim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DEA3C-686B-0885-767A-D176C1178FC1}"/>
              </a:ext>
            </a:extLst>
          </p:cNvPr>
          <p:cNvSpPr txBox="1"/>
          <p:nvPr/>
        </p:nvSpPr>
        <p:spPr>
          <a:xfrm>
            <a:off x="534929" y="6263976"/>
            <a:ext cx="1006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Editing vs. Writing</a:t>
            </a:r>
          </a:p>
        </p:txBody>
      </p:sp>
    </p:spTree>
    <p:extLst>
      <p:ext uri="{BB962C8B-B14F-4D97-AF65-F5344CB8AC3E}">
        <p14:creationId xmlns:p14="http://schemas.microsoft.com/office/powerpoint/2010/main" val="214285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00A30D-4C87-08B3-6C9F-70302F6BF13A}"/>
              </a:ext>
            </a:extLst>
          </p:cNvPr>
          <p:cNvGrpSpPr/>
          <p:nvPr/>
        </p:nvGrpSpPr>
        <p:grpSpPr>
          <a:xfrm>
            <a:off x="836269" y="1935138"/>
            <a:ext cx="10377443" cy="2768110"/>
            <a:chOff x="836269" y="1935138"/>
            <a:chExt cx="10377443" cy="2768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B986D0-80AB-D7CB-0690-FEAD520F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F5B444-A985-2A59-3600-D3DE8F24FB21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58B355-6F24-E8F3-262B-2552B519F1A3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982600-1890-5838-5DCD-A496CE5C7724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BFCA0-B386-9C49-1F81-F369888CF897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B6FD-91C0-4188-B05A-E28622B8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6C5A1-DBBD-C2B1-C38C-90F36ECC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Let’s</a:t>
            </a:r>
            <a:br>
              <a:rPr lang="en-US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/>
              <a:t>Write a test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5C3C-C8BF-8418-A148-AC259907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5A9FA-F5C8-9E65-F0B4-6D1C344D28ED}"/>
              </a:ext>
            </a:extLst>
          </p:cNvPr>
          <p:cNvSpPr txBox="1"/>
          <p:nvPr/>
        </p:nvSpPr>
        <p:spPr>
          <a:xfrm>
            <a:off x="4880186" y="346229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97F27-D4B7-0A1E-D36E-661A0AAEFE49}"/>
              </a:ext>
            </a:extLst>
          </p:cNvPr>
          <p:cNvSpPr txBox="1"/>
          <p:nvPr/>
        </p:nvSpPr>
        <p:spPr>
          <a:xfrm>
            <a:off x="3583200" y="1339692"/>
            <a:ext cx="502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One         </a:t>
            </a:r>
            <a:r>
              <a:rPr lang="en-US" sz="2800" strike="sngStrike" dirty="0">
                <a:solidFill>
                  <a:srgbClr val="FF0000"/>
                </a:solidFill>
                <a:effectLst/>
              </a:rPr>
              <a:t>too</a:t>
            </a:r>
            <a:r>
              <a:rPr lang="en-US" sz="2800" dirty="0">
                <a:solidFill>
                  <a:srgbClr val="FF0000"/>
                </a:solidFill>
                <a:effectLst/>
              </a:rPr>
              <a:t>          </a:t>
            </a:r>
            <a:r>
              <a:rPr lang="en-US" sz="2800" b="1" dirty="0">
                <a:solidFill>
                  <a:srgbClr val="008000"/>
                </a:solidFill>
                <a:effectLst/>
              </a:rPr>
              <a:t>two           </a:t>
            </a:r>
            <a:r>
              <a:rPr lang="en-US" sz="2800" dirty="0"/>
              <a:t>three.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AE81F9-1B8F-C5DE-DAFE-8A902B5FF460}"/>
              </a:ext>
            </a:extLst>
          </p:cNvPr>
          <p:cNvSpPr/>
          <p:nvPr/>
        </p:nvSpPr>
        <p:spPr>
          <a:xfrm>
            <a:off x="3352800" y="1185333"/>
            <a:ext cx="5444067" cy="83820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014640-026C-FFE6-83FF-C64760C89AD8}"/>
              </a:ext>
            </a:extLst>
          </p:cNvPr>
          <p:cNvCxnSpPr/>
          <p:nvPr/>
        </p:nvCxnSpPr>
        <p:spPr>
          <a:xfrm>
            <a:off x="4572000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9AC442-DB25-E274-DE7B-F1FC902E2221}"/>
              </a:ext>
            </a:extLst>
          </p:cNvPr>
          <p:cNvCxnSpPr/>
          <p:nvPr/>
        </p:nvCxnSpPr>
        <p:spPr>
          <a:xfrm>
            <a:off x="5884333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C2A7B1-98A3-B56F-F420-6F4EDA6548E1}"/>
              </a:ext>
            </a:extLst>
          </p:cNvPr>
          <p:cNvCxnSpPr/>
          <p:nvPr/>
        </p:nvCxnSpPr>
        <p:spPr>
          <a:xfrm>
            <a:off x="7171267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08E8A0-17C6-C82C-E12A-9323E5CC986F}"/>
              </a:ext>
            </a:extLst>
          </p:cNvPr>
          <p:cNvCxnSpPr/>
          <p:nvPr/>
        </p:nvCxnSpPr>
        <p:spPr>
          <a:xfrm flipV="1">
            <a:off x="3081867" y="2023533"/>
            <a:ext cx="8382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4C0936-5E13-715E-6DA9-7F6D04330997}"/>
              </a:ext>
            </a:extLst>
          </p:cNvPr>
          <p:cNvSpPr txBox="1"/>
          <p:nvPr/>
        </p:nvSpPr>
        <p:spPr>
          <a:xfrm>
            <a:off x="2590800" y="3021744"/>
            <a:ext cx="6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076E09-1942-749A-1831-5A89AD84B20D}"/>
              </a:ext>
            </a:extLst>
          </p:cNvPr>
          <p:cNvCxnSpPr>
            <a:cxnSpLocks/>
          </p:cNvCxnSpPr>
          <p:nvPr/>
        </p:nvCxnSpPr>
        <p:spPr>
          <a:xfrm flipH="1" flipV="1">
            <a:off x="7975600" y="2017271"/>
            <a:ext cx="6731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97068F-929E-8520-5A40-8950036097E0}"/>
              </a:ext>
            </a:extLst>
          </p:cNvPr>
          <p:cNvSpPr txBox="1"/>
          <p:nvPr/>
        </p:nvSpPr>
        <p:spPr>
          <a:xfrm>
            <a:off x="8310034" y="3021744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BF6FDE-1108-F4A9-02D5-2A3A1ACE3A8E}"/>
              </a:ext>
            </a:extLst>
          </p:cNvPr>
          <p:cNvCxnSpPr>
            <a:cxnSpLocks/>
          </p:cNvCxnSpPr>
          <p:nvPr/>
        </p:nvCxnSpPr>
        <p:spPr>
          <a:xfrm flipV="1">
            <a:off x="5020734" y="2017271"/>
            <a:ext cx="327766" cy="1036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684D03-01B9-E894-AFC1-DD4852FA3A75}"/>
              </a:ext>
            </a:extLst>
          </p:cNvPr>
          <p:cNvSpPr txBox="1"/>
          <p:nvPr/>
        </p:nvSpPr>
        <p:spPr>
          <a:xfrm>
            <a:off x="4525085" y="3021744"/>
            <a:ext cx="9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C8BB1C-07A9-2BD9-088C-B7711AE9C086}"/>
              </a:ext>
            </a:extLst>
          </p:cNvPr>
          <p:cNvCxnSpPr>
            <a:cxnSpLocks/>
          </p:cNvCxnSpPr>
          <p:nvPr/>
        </p:nvCxnSpPr>
        <p:spPr>
          <a:xfrm flipH="1" flipV="1">
            <a:off x="6501046" y="1993402"/>
            <a:ext cx="183737" cy="10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3B0AC9-6A73-176B-DA4D-71C138C20639}"/>
              </a:ext>
            </a:extLst>
          </p:cNvPr>
          <p:cNvSpPr txBox="1"/>
          <p:nvPr/>
        </p:nvSpPr>
        <p:spPr>
          <a:xfrm>
            <a:off x="6449167" y="3021744"/>
            <a:ext cx="5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Add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983580-2866-E4DF-5F9F-9E406F26A495}"/>
              </a:ext>
            </a:extLst>
          </p:cNvPr>
          <p:cNvCxnSpPr>
            <a:cxnSpLocks/>
          </p:cNvCxnSpPr>
          <p:nvPr/>
        </p:nvCxnSpPr>
        <p:spPr>
          <a:xfrm>
            <a:off x="2379811" y="1185333"/>
            <a:ext cx="947107" cy="3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D94D0-117F-D710-5A0F-BC35FF86B076}"/>
              </a:ext>
            </a:extLst>
          </p:cNvPr>
          <p:cNvSpPr txBox="1"/>
          <p:nvPr/>
        </p:nvSpPr>
        <p:spPr>
          <a:xfrm>
            <a:off x="1664622" y="1000667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381CC-24E0-F215-A104-4F7989F4399F}"/>
              </a:ext>
            </a:extLst>
          </p:cNvPr>
          <p:cNvSpPr txBox="1"/>
          <p:nvPr/>
        </p:nvSpPr>
        <p:spPr>
          <a:xfrm>
            <a:off x="2729236" y="3997617"/>
            <a:ext cx="9166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</a:t>
            </a:r>
            <a:r>
              <a:rPr lang="en-US" i="1" dirty="0">
                <a:solidFill>
                  <a:srgbClr val="8C8C8C"/>
                </a:solidFill>
              </a:rPr>
              <a:t>C</a:t>
            </a:r>
            <a:r>
              <a:rPr lang="en-US" i="1" dirty="0">
                <a:solidFill>
                  <a:srgbClr val="8C8C8C"/>
                </a:solidFill>
                <a:effectLst/>
              </a:rPr>
              <a:t>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3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9" grpId="0"/>
      <p:bldP spid="22" grpId="0"/>
      <p:bldP spid="25" grpId="0"/>
      <p:bldP spid="28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E18A9-8CF0-DC28-AA92-E370D53AAC9B}"/>
              </a:ext>
            </a:extLst>
          </p:cNvPr>
          <p:cNvSpPr txBox="1"/>
          <p:nvPr/>
        </p:nvSpPr>
        <p:spPr>
          <a:xfrm>
            <a:off x="1002889" y="1443841"/>
            <a:ext cx="9901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test_simple_replace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80"/>
                </a:solidFill>
                <a:effectLst/>
              </a:rPr>
              <a:t>len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1750EB"/>
                </a:solidFill>
                <a:effectLst/>
              </a:rPr>
              <a:t>4</a:t>
            </a:r>
            <a:br>
              <a:rPr lang="en-US" dirty="0">
                <a:solidFill>
                  <a:srgbClr val="1750EB"/>
                </a:solidFill>
                <a:effectLst/>
              </a:rPr>
            </a:br>
            <a:r>
              <a:rPr lang="en-US" dirty="0">
                <a:solidFill>
                  <a:srgbClr val="1750EB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is_removed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2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is_added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3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8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0DD25C-3691-3448-7BB0-DE12B32AF0F3}"/>
              </a:ext>
            </a:extLst>
          </p:cNvPr>
          <p:cNvSpPr/>
          <p:nvPr/>
        </p:nvSpPr>
        <p:spPr>
          <a:xfrm>
            <a:off x="2315143" y="1866292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FBF84-C3EF-9E11-961B-1F476435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7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 3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3:40 pm PST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30E-F4C1-02C0-ED3B-6DC73F51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64881-10B3-2060-ABC4-7EB74B6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6B525-6C1D-501C-75B3-34AA8245ECCB}"/>
              </a:ext>
            </a:extLst>
          </p:cNvPr>
          <p:cNvSpPr/>
          <p:nvPr/>
        </p:nvSpPr>
        <p:spPr>
          <a:xfrm>
            <a:off x="3623530" y="29771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16626-20BF-81B2-5B37-9507CB1000F7}"/>
              </a:ext>
            </a:extLst>
          </p:cNvPr>
          <p:cNvSpPr/>
          <p:nvPr/>
        </p:nvSpPr>
        <p:spPr>
          <a:xfrm>
            <a:off x="3623530" y="49583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9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EB7B-FD47-6F9C-06E9-DBD53F1D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FAAEB-FBC6-15E5-B9D1-939EFB1A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6C5D0-1CA4-709A-2A0C-F112CAFA5A49}"/>
              </a:ext>
            </a:extLst>
          </p:cNvPr>
          <p:cNvSpPr/>
          <p:nvPr/>
        </p:nvSpPr>
        <p:spPr>
          <a:xfrm>
            <a:off x="3474674" y="4253023"/>
            <a:ext cx="4414684" cy="46783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9A134-C5A9-9598-ED91-133586A5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9D331-26BE-6393-5FBE-AD5C060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2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3DC6-B218-CD55-38E2-1C0DE78C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EEBA-C774-46C3-7E66-06C27456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804142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82-5292-3366-7B86-3A69A553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90630-71A6-A142-AC58-CC5DBF12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4988514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2B5DB-53FF-595F-3D3F-E22C3FC8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40" y="2352675"/>
            <a:ext cx="6284748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8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9D1C-F94A-1F34-B051-C63F7A91D4BF}"/>
              </a:ext>
            </a:extLst>
          </p:cNvPr>
          <p:cNvSpPr txBox="1"/>
          <p:nvPr/>
        </p:nvSpPr>
        <p:spPr>
          <a:xfrm>
            <a:off x="561344" y="2317898"/>
            <a:ext cx="11069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test_to_string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1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A6A8A51F-B0CC-C811-2A75-37F27FCE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265FA-C2A4-939B-419B-AA4C3C64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1" y="1278194"/>
            <a:ext cx="10087637" cy="3733736"/>
          </a:xfrm>
          <a:prstGeom prst="rect">
            <a:avLst/>
          </a:prstGeom>
          <a:effectLst>
            <a:outerShdw blurRad="50800" dist="109071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62A9F-B7E1-F4A6-BA1C-FC008D1C43D6}"/>
              </a:ext>
            </a:extLst>
          </p:cNvPr>
          <p:cNvSpPr/>
          <p:nvPr/>
        </p:nvSpPr>
        <p:spPr>
          <a:xfrm>
            <a:off x="5643716" y="3991898"/>
            <a:ext cx="2743200" cy="38345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462D-00FC-62A2-4203-662CAB4E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31DD66C4-3710-1F62-CF18-C82F77E4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8774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61EA0-86E4-F481-12B1-58946DCC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07" y="1376599"/>
            <a:ext cx="7531843" cy="37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F487-354D-ED14-4433-B061C098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577EE4B5-AE3B-3B24-DFDC-2DE1D94E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9341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0104-3A6A-E277-B8CA-AAEACE81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9508982C-5498-6B7E-3303-66ED2059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80775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3B2B1-EC06-7FDC-9DA2-73B3B2C2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1" y="455869"/>
            <a:ext cx="2467897" cy="59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9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18D6-8FF5-4D98-96D4-0283E679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1E-0484-D093-50BE-D90154D1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1A097F-4188-48B1-46FF-2781546D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32662"/>
              </p:ext>
            </p:extLst>
          </p:nvPr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C633BB6-E900-017A-ED10-2F8A9E98F137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FCF6B5-BD27-EDD2-79D3-AAB054BD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F88F1C-B6F1-12D3-32D1-FE041A1EF109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67013-CED4-C51A-2BA8-BA440C24851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4201E0-2596-C465-FB2B-BE215F477B7C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47F0A-F676-10B1-0152-9BF09F9E6F3F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44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2D2B-587B-0D98-477B-9A0AA4D8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D0A9-E1BF-7D55-1F0D-05F4DDCA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2F995F-299A-9D32-EE3C-A36909CA948A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9AC91CA-A1F1-C3C2-D6D7-6D366DE8E401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AC755-FEB6-4B63-58B2-04C2A8F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219FAE-309C-95B6-98D5-0E42D29DA132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7C49CD-9098-D5C1-4294-8433790A657C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91860E-2FD0-E83F-3130-41EF3AE22AF0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9AE3F-ED8C-1C0D-7D06-9A561C302745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75750-BBC8-5F95-D86E-27881D3A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5EC0D5-E136-C1AB-E62B-D45E7058F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18759"/>
              </p:ext>
            </p:extLst>
          </p:nvPr>
        </p:nvGraphicFramePr>
        <p:xfrm>
          <a:off x="5084113" y="1231904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4DB508-7843-7040-C55C-B134E7054202}"/>
              </a:ext>
            </a:extLst>
          </p:cNvPr>
          <p:cNvSpPr txBox="1"/>
          <p:nvPr/>
        </p:nvSpPr>
        <p:spPr>
          <a:xfrm>
            <a:off x="7230087" y="1454948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71D2C-0D28-7D69-4623-7E98CF741441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Orchestrator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E47B9-276D-6E3B-5C82-AED5009B1173}"/>
              </a:ext>
            </a:extLst>
          </p:cNvPr>
          <p:cNvSpPr txBox="1"/>
          <p:nvPr/>
        </p:nvSpPr>
        <p:spPr>
          <a:xfrm>
            <a:off x="993227" y="3925527"/>
            <a:ext cx="11009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endParaRPr lang="en-US" dirty="0">
              <a:solidFill>
                <a:srgbClr val="080808"/>
              </a:solidFill>
              <a:effectLst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F2E115A-7B3F-175D-ECDC-DF32B7C32C99}"/>
              </a:ext>
            </a:extLst>
          </p:cNvPr>
          <p:cNvSpPr/>
          <p:nvPr/>
        </p:nvSpPr>
        <p:spPr>
          <a:xfrm>
            <a:off x="6788653" y="1129862"/>
            <a:ext cx="441434" cy="1019504"/>
          </a:xfrm>
          <a:prstGeom prst="rightBrac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0B0B39-C22F-F54B-467E-F7C42039D076}"/>
              </a:ext>
            </a:extLst>
          </p:cNvPr>
          <p:cNvSpPr txBox="1"/>
          <p:nvPr/>
        </p:nvSpPr>
        <p:spPr>
          <a:xfrm>
            <a:off x="414068" y="2222604"/>
            <a:ext cx="116955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test_create_diff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Orchestrator.get_differences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</a:rPr>
              <a:t>"one too three."</a:t>
            </a:r>
            <a:r>
              <a:rPr lang="en-US" dirty="0">
                <a:solidFill>
                  <a:srgbClr val="080808"/>
                </a:solidFill>
                <a:effectLst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</a:rPr>
              <a:t>"one two 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6350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8606-FA76-4C3C-C4D2-25436CA7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4D312E-603B-7B72-9E5A-B2DCEB52FCAC}"/>
              </a:ext>
            </a:extLst>
          </p:cNvPr>
          <p:cNvSpPr/>
          <p:nvPr/>
        </p:nvSpPr>
        <p:spPr>
          <a:xfrm>
            <a:off x="4753392" y="1539765"/>
            <a:ext cx="4516732" cy="27852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BABA6-CDF1-0949-CFE5-AA4D47077D1C}"/>
              </a:ext>
            </a:extLst>
          </p:cNvPr>
          <p:cNvSpPr/>
          <p:nvPr/>
        </p:nvSpPr>
        <p:spPr>
          <a:xfrm>
            <a:off x="3544704" y="1818291"/>
            <a:ext cx="2052055" cy="33633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4B647-0288-791F-9CF9-C49C3C29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91FDC-DF38-C4ED-EBEC-C45ECA14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ADBE3-23D8-1D72-6D02-074905E27A5B}"/>
              </a:ext>
            </a:extLst>
          </p:cNvPr>
          <p:cNvSpPr/>
          <p:nvPr/>
        </p:nvSpPr>
        <p:spPr>
          <a:xfrm>
            <a:off x="3502661" y="2086302"/>
            <a:ext cx="5877822" cy="12664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8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653C-151B-2003-D06B-54995C57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CA0DC-B8E5-0EB4-D1ED-A2485814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B0DAF3-173F-5664-13C1-EE05DAD0C295}"/>
              </a:ext>
            </a:extLst>
          </p:cNvPr>
          <p:cNvSpPr/>
          <p:nvPr/>
        </p:nvSpPr>
        <p:spPr>
          <a:xfrm>
            <a:off x="3444855" y="3473668"/>
            <a:ext cx="6051242" cy="205439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82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566DE-756D-1C7E-FCFC-E4514A7B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3321934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5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B299-DA81-39B8-CE22-3D157DB2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9B1F1-A373-D0F9-D797-AF3F2C4A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-8774467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62296-EFCC-0C9E-CB36-E1451915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1685026"/>
            <a:ext cx="12177179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B3EF35-56CA-5021-C803-B98B511740FD}"/>
              </a:ext>
            </a:extLst>
          </p:cNvPr>
          <p:cNvSpPr/>
          <p:nvPr/>
        </p:nvSpPr>
        <p:spPr>
          <a:xfrm>
            <a:off x="1863643" y="4311917"/>
            <a:ext cx="5877127" cy="7834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7D6F1-8187-0D24-F218-E64CE8E8A1AC}"/>
              </a:ext>
            </a:extLst>
          </p:cNvPr>
          <p:cNvSpPr/>
          <p:nvPr/>
        </p:nvSpPr>
        <p:spPr>
          <a:xfrm>
            <a:off x="2961282" y="4311917"/>
            <a:ext cx="157814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CEF8C-CAA2-706D-6C66-107E21776B46}"/>
              </a:ext>
            </a:extLst>
          </p:cNvPr>
          <p:cNvSpPr/>
          <p:nvPr/>
        </p:nvSpPr>
        <p:spPr>
          <a:xfrm>
            <a:off x="4264564" y="4311916"/>
            <a:ext cx="218097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4EC89-4893-51CD-87AD-192EE825196A}"/>
              </a:ext>
            </a:extLst>
          </p:cNvPr>
          <p:cNvSpPr/>
          <p:nvPr/>
        </p:nvSpPr>
        <p:spPr>
          <a:xfrm>
            <a:off x="5383596" y="4311915"/>
            <a:ext cx="281480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FFF098-5B27-0692-A969-1A7D93A5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066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9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7F31-22CA-5DBC-4321-F48701587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8B6903-C211-17A2-149E-753B5646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22618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7FAE-F438-81BB-1EB6-C9D920F6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5FDBB-EB8B-72C9-157B-2E2F8788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928552"/>
            <a:ext cx="11072820" cy="29980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9FFC27-E65E-C688-AE46-518694DF6E64}"/>
              </a:ext>
            </a:extLst>
          </p:cNvPr>
          <p:cNvSpPr/>
          <p:nvPr/>
        </p:nvSpPr>
        <p:spPr>
          <a:xfrm>
            <a:off x="2222938" y="4298731"/>
            <a:ext cx="5407572" cy="48161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E272A-9C99-C7B4-4681-FAD8CC39CD47}"/>
              </a:ext>
            </a:extLst>
          </p:cNvPr>
          <p:cNvSpPr/>
          <p:nvPr/>
        </p:nvSpPr>
        <p:spPr>
          <a:xfrm>
            <a:off x="6517504" y="4298732"/>
            <a:ext cx="209117" cy="481612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90716-14D9-8AC4-9886-7A7AB9E9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A70E91-6353-A875-AF70-CB4F06BE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54244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00BC52-0746-7E1B-CED1-01E882583F82}"/>
              </a:ext>
            </a:extLst>
          </p:cNvPr>
          <p:cNvSpPr/>
          <p:nvPr/>
        </p:nvSpPr>
        <p:spPr>
          <a:xfrm>
            <a:off x="885645" y="-682052"/>
            <a:ext cx="11098991" cy="524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9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C93D-3241-7701-2B5D-67DDE6C67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FEABEA-3C69-18AC-B842-B12E6E59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22467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0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4951-244E-80DE-18A0-484EEFF8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5DC0A-C4BD-3F1E-49FB-445A0AAB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685026"/>
            <a:ext cx="11072820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EF0540-6D43-647B-3EB2-9FDDA2943CE8}"/>
              </a:ext>
            </a:extLst>
          </p:cNvPr>
          <p:cNvSpPr/>
          <p:nvPr/>
        </p:nvSpPr>
        <p:spPr>
          <a:xfrm>
            <a:off x="2585772" y="4115147"/>
            <a:ext cx="8664820" cy="6651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2E888-6A95-5456-FB1C-7EDEDD4B6AF0}"/>
              </a:ext>
            </a:extLst>
          </p:cNvPr>
          <p:cNvSpPr/>
          <p:nvPr/>
        </p:nvSpPr>
        <p:spPr>
          <a:xfrm>
            <a:off x="4037728" y="4152938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E8A02-0650-40BC-D1A7-392FFD263613}"/>
              </a:ext>
            </a:extLst>
          </p:cNvPr>
          <p:cNvSpPr/>
          <p:nvPr/>
        </p:nvSpPr>
        <p:spPr>
          <a:xfrm>
            <a:off x="2585772" y="4419155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B02B-78B1-7DE6-7F55-059D4FA9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EECCA5-0887-B41D-9800-0F1509AB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10488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A351B6-60A5-A326-0DEA-A915A14F1A22}"/>
              </a:ext>
            </a:extLst>
          </p:cNvPr>
          <p:cNvSpPr/>
          <p:nvPr/>
        </p:nvSpPr>
        <p:spPr>
          <a:xfrm>
            <a:off x="885645" y="-682052"/>
            <a:ext cx="11098991" cy="60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224C-37D0-B7D1-1EDD-6BF85D80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90B64F-0D88-36EF-399B-128348D2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6525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18F56-9653-EB07-AB20-A6E18F6C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37" y="1160644"/>
            <a:ext cx="5892077" cy="4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7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4D24-1074-0454-A852-0B4BF7DB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922C48-78FA-DAD6-6BFE-0BFDB277B117}"/>
              </a:ext>
            </a:extLst>
          </p:cNvPr>
          <p:cNvSpPr/>
          <p:nvPr/>
        </p:nvSpPr>
        <p:spPr>
          <a:xfrm>
            <a:off x="2292664" y="2360183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67EE4-40B2-2AEC-757F-6E1EFF5D0FC1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B63C6-FE58-C5E2-974E-7E91E399FC9E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54542-DF98-625B-CC26-3A4278830B30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25744-1FD3-60D1-21A1-24AD9EE6672B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28235-8A32-A464-F4E2-92D72B62434F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78CE3-2046-6DC3-335B-3F935D6B1358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93A32-CCDC-E5EA-2252-5BA8DFE0FF61}"/>
              </a:ext>
            </a:extLst>
          </p:cNvPr>
          <p:cNvSpPr/>
          <p:nvPr/>
        </p:nvSpPr>
        <p:spPr>
          <a:xfrm>
            <a:off x="2292664" y="3301725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611DA-08B9-06F3-74F7-B07CA8C2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0773-321E-BBA9-1258-5A6EC1C1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816D15-A9D6-CF9F-158C-B0A977493182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01BE81A-1F5F-F161-DB77-4F545525B160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57BEB6-8580-4A8E-62AB-69215DC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9556B-9EB2-AFFE-21E0-77B22F20B86F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7C2F1-9C11-840A-4A81-A2B5C904D21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6F0F7-8EB3-08B0-EF6E-CE4EB65E5967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0FCF5-67AD-1233-BB6E-D2BA5E774B9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08A2469-285E-15D1-92EA-661C28EC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9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0248-646F-6165-CB1B-05C1B9908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B1270-175A-43A8-6E8C-596F4ED0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E881D2-0F22-5AE6-CF23-7A18B95D23B6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2F81787-3391-4529-CBB2-57A4F3083855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AE146F-A6CD-3347-BBCE-80AD24C0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25AED-B1A1-83C4-740A-6D8E4E63DB75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8A94B-AF60-C56A-5216-666FB8996A8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BDD78D-E58E-4B15-8507-1789C3864806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CF48B5-F3F9-0295-E224-83370E4B9D0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8255FED-0B98-CB03-A07E-D4D363B5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3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46B7-C520-6521-EC57-C5268EC0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5BD0E0-1F95-7AAC-D0EE-6BE6E04C7D21}"/>
              </a:ext>
            </a:extLst>
          </p:cNvPr>
          <p:cNvSpPr txBox="1"/>
          <p:nvPr/>
        </p:nvSpPr>
        <p:spPr>
          <a:xfrm>
            <a:off x="1980169" y="1409637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1BBC6-DA84-1E1D-6BD2-858E505580F8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Rendered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2E24C3-CD9B-7ED4-FE18-DB3182A66F46}"/>
              </a:ext>
            </a:extLst>
          </p:cNvPr>
          <p:cNvGrpSpPr/>
          <p:nvPr/>
        </p:nvGrpSpPr>
        <p:grpSpPr>
          <a:xfrm>
            <a:off x="8130847" y="1007512"/>
            <a:ext cx="1869747" cy="1633535"/>
            <a:chOff x="8088805" y="1010781"/>
            <a:chExt cx="1869747" cy="16335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D39E0-DD7D-4EA3-D109-F59B043D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1830"/>
            <a:stretch/>
          </p:blipFill>
          <p:spPr>
            <a:xfrm>
              <a:off x="8088805" y="1010781"/>
              <a:ext cx="1869747" cy="5867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D552CA-9CF6-0722-F6F3-78219660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730"/>
            <a:stretch/>
          </p:blipFill>
          <p:spPr>
            <a:xfrm>
              <a:off x="8088805" y="1555529"/>
              <a:ext cx="1869747" cy="10887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E4F53B-62CD-37AA-4974-09FB2D064652}"/>
              </a:ext>
            </a:extLst>
          </p:cNvPr>
          <p:cNvSpPr txBox="1"/>
          <p:nvPr/>
        </p:nvSpPr>
        <p:spPr>
          <a:xfrm>
            <a:off x="4775195" y="1245565"/>
            <a:ext cx="3048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&lt;b style="color: red"&gt;too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033B3"/>
                </a:solidFill>
                <a:effectLst/>
              </a:rPr>
              <a:t># </a:t>
            </a:r>
            <a:r>
              <a:rPr lang="en-US" sz="700" dirty="0">
                <a:solidFill>
                  <a:srgbClr val="080808"/>
                </a:solidFill>
                <a:effectLst/>
              </a:rPr>
              <a:t>⇓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br>
              <a:rPr lang="en-US" sz="700" dirty="0">
                <a:solidFill>
                  <a:srgbClr val="080808"/>
                </a:solidFill>
                <a:effectLst/>
              </a:rPr>
            </a:br>
            <a:endParaRPr lang="en-US" sz="700" dirty="0">
              <a:solidFill>
                <a:srgbClr val="080808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F14A-1579-CA1D-E251-B735C80C698C}"/>
              </a:ext>
            </a:extLst>
          </p:cNvPr>
          <p:cNvSpPr txBox="1"/>
          <p:nvPr/>
        </p:nvSpPr>
        <p:spPr>
          <a:xfrm>
            <a:off x="430924" y="3872750"/>
            <a:ext cx="11571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67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Safety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Layers of Indirection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72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</p:spTree>
    <p:extLst>
      <p:ext uri="{BB962C8B-B14F-4D97-AF65-F5344CB8AC3E}">
        <p14:creationId xmlns:p14="http://schemas.microsoft.com/office/powerpoint/2010/main" val="2781394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194601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2766564" y="493800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2719478" y="2080289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966823" y="1093336"/>
            <a:ext cx="799741" cy="808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966823" y="1902125"/>
            <a:ext cx="752655" cy="777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3544289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Code Transformations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246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667" y="1623764"/>
            <a:ext cx="2509885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E204-7AE9-7489-E13E-25307899A4E2}"/>
              </a:ext>
            </a:extLst>
          </p:cNvPr>
          <p:cNvSpPr txBox="1"/>
          <p:nvPr/>
        </p:nvSpPr>
        <p:spPr>
          <a:xfrm>
            <a:off x="8187694" y="975084"/>
            <a:ext cx="202972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2053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5741" y="2088798"/>
            <a:ext cx="2281500" cy="2281500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03083" y="2088798"/>
            <a:ext cx="3123176" cy="39672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588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9859" y="1623764"/>
            <a:ext cx="2281500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06173" y="2201039"/>
            <a:ext cx="4598387" cy="32115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06381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413219" y="2474737"/>
            <a:ext cx="4150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Library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(any language)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8395349" y="2414700"/>
            <a:ext cx="2754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0719748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889475" y="2474737"/>
            <a:ext cx="3197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7696349" y="2414700"/>
            <a:ext cx="415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Cases</a:t>
            </a:r>
          </a:p>
        </p:txBody>
      </p:sp>
    </p:spTree>
    <p:extLst>
      <p:ext uri="{BB962C8B-B14F-4D97-AF65-F5344CB8AC3E}">
        <p14:creationId xmlns:p14="http://schemas.microsoft.com/office/powerpoint/2010/main" val="1131043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7837</TotalTime>
  <Words>1692</Words>
  <Application>Microsoft Macintosh PowerPoint</Application>
  <PresentationFormat>Widescreen</PresentationFormat>
  <Paragraphs>191</Paragraphs>
  <Slides>91</Slides>
  <Notes>16</Notes>
  <HiddenSlides>7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3" baseType="lpstr">
      <vt:lpstr>HeadLineA</vt:lpstr>
      <vt:lpstr>JetBrains Mono</vt:lpstr>
      <vt:lpstr>TwitterChirp</vt:lpstr>
      <vt:lpstr>Abadi MT Condensed Light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Oct 3rd 2024 – 3:40 pm PST</vt:lpstr>
      <vt:lpstr>PowerPoint Presentation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PowerPoint Presentation</vt:lpstr>
      <vt:lpstr>PowerPoint Presentation</vt:lpstr>
      <vt:lpstr>PowerPoint Presentation</vt:lpstr>
      <vt:lpstr>Concept Zero Shot  Prompting</vt:lpstr>
      <vt:lpstr>PowerPoint Presentation</vt:lpstr>
      <vt:lpstr>PowerPoint Presentation</vt:lpstr>
      <vt:lpstr>PowerPoint Presentation</vt:lpstr>
      <vt:lpstr>Concept The Wall</vt:lpstr>
      <vt:lpstr>Hackea  (Hack + Ikea)</vt:lpstr>
      <vt:lpstr>Parts  Some  assembly required</vt:lpstr>
      <vt:lpstr>PowerPoint Presentation</vt:lpstr>
      <vt:lpstr>PowerPoint Presentation</vt:lpstr>
      <vt:lpstr>Let’s Write a test</vt:lpstr>
      <vt:lpstr>PowerPoint Presentation</vt:lpstr>
      <vt:lpstr>Concept GitHub Co-pilot really good autocomplete</vt:lpstr>
      <vt:lpstr>PowerPoint Presentation</vt:lpstr>
      <vt:lpstr>PowerPoint Presentation</vt:lpstr>
      <vt:lpstr>PowerPoint Presentation</vt:lpstr>
      <vt:lpstr>Concept Multi-step Prompt Here’s the plan,  Here’s the details</vt:lpstr>
      <vt:lpstr>PowerPoint Presentation</vt:lpstr>
      <vt:lpstr>Concept Markdown</vt:lpstr>
      <vt:lpstr>PowerPoint Presentation</vt:lpstr>
      <vt:lpstr>Concept Just the code no explainations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#3 TDD &amp; the 4 benefits of tests</vt:lpstr>
      <vt:lpstr>Safety</vt:lpstr>
      <vt:lpstr>Concept Mermaid</vt:lpstr>
      <vt:lpstr># Layers of Indirection</vt:lpstr>
      <vt:lpstr>Steps</vt:lpstr>
      <vt:lpstr>Steps</vt:lpstr>
      <vt:lpstr>Steps</vt:lpstr>
      <vt:lpstr># G</vt:lpstr>
      <vt:lpstr># Generative</vt:lpstr>
      <vt:lpstr># Code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43</cp:revision>
  <dcterms:created xsi:type="dcterms:W3CDTF">2024-04-01T19:18:34Z</dcterms:created>
  <dcterms:modified xsi:type="dcterms:W3CDTF">2024-10-10T20:58:32Z</dcterms:modified>
</cp:coreProperties>
</file>